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 autoAdjust="0"/>
    <p:restoredTop sz="94638" autoAdjust="0"/>
  </p:normalViewPr>
  <p:slideViewPr>
    <p:cSldViewPr>
      <p:cViewPr varScale="1">
        <p:scale>
          <a:sx n="86" d="100"/>
          <a:sy n="86" d="100"/>
        </p:scale>
        <p:origin x="-149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5656-F238-4262-8B9E-04DD39E46902}" type="datetimeFigureOut">
              <a:rPr lang="ru-RU" smtClean="0"/>
              <a:pPr/>
              <a:t>22.04.2018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97A4E-BADD-459E-8012-4E386C3B13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5656-F238-4262-8B9E-04DD39E46902}" type="datetimeFigureOut">
              <a:rPr lang="ru-RU" smtClean="0"/>
              <a:pPr/>
              <a:t>22.04.2018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97A4E-BADD-459E-8012-4E386C3B13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5656-F238-4262-8B9E-04DD39E46902}" type="datetimeFigureOut">
              <a:rPr lang="ru-RU" smtClean="0"/>
              <a:pPr/>
              <a:t>22.04.2018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97A4E-BADD-459E-8012-4E386C3B13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5656-F238-4262-8B9E-04DD39E46902}" type="datetimeFigureOut">
              <a:rPr lang="ru-RU" smtClean="0"/>
              <a:pPr/>
              <a:t>22.04.2018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97A4E-BADD-459E-8012-4E386C3B13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5656-F238-4262-8B9E-04DD39E46902}" type="datetimeFigureOut">
              <a:rPr lang="ru-RU" smtClean="0"/>
              <a:pPr/>
              <a:t>22.04.2018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97A4E-BADD-459E-8012-4E386C3B13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5656-F238-4262-8B9E-04DD39E46902}" type="datetimeFigureOut">
              <a:rPr lang="ru-RU" smtClean="0"/>
              <a:pPr/>
              <a:t>22.04.2018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97A4E-BADD-459E-8012-4E386C3B13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5656-F238-4262-8B9E-04DD39E46902}" type="datetimeFigureOut">
              <a:rPr lang="ru-RU" smtClean="0"/>
              <a:pPr/>
              <a:t>22.04.2018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97A4E-BADD-459E-8012-4E386C3B13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5656-F238-4262-8B9E-04DD39E46902}" type="datetimeFigureOut">
              <a:rPr lang="ru-RU" smtClean="0"/>
              <a:pPr/>
              <a:t>22.04.2018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97A4E-BADD-459E-8012-4E386C3B13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5656-F238-4262-8B9E-04DD39E46902}" type="datetimeFigureOut">
              <a:rPr lang="ru-RU" smtClean="0"/>
              <a:pPr/>
              <a:t>22.04.2018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97A4E-BADD-459E-8012-4E386C3B13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5656-F238-4262-8B9E-04DD39E46902}" type="datetimeFigureOut">
              <a:rPr lang="ru-RU" smtClean="0"/>
              <a:pPr/>
              <a:t>22.04.2018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97A4E-BADD-459E-8012-4E386C3B13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с одним вырезанным скругленным углом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ый треугольник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5656-F238-4262-8B9E-04DD39E46902}" type="datetimeFigureOut">
              <a:rPr lang="ru-RU" smtClean="0"/>
              <a:pPr/>
              <a:t>22.04.2018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1B297A4E-BADD-459E-8012-4E386C3B13C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10" name="Полилиния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Полилиния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D795656-F238-4262-8B9E-04DD39E46902}" type="datetimeFigureOut">
              <a:rPr lang="ru-RU" smtClean="0"/>
              <a:pPr/>
              <a:t>22.04.2018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B297A4E-BADD-459E-8012-4E386C3B13CA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2" name="Группа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Полилиния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Полилиния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0"/>
            <a:ext cx="8136904" cy="1512168"/>
          </a:xfrm>
        </p:spPr>
        <p:txBody>
          <a:bodyPr>
            <a:normAutofit/>
          </a:bodyPr>
          <a:lstStyle/>
          <a:p>
            <a:pPr algn="ctr"/>
            <a:r>
              <a:rPr lang="ru-RU" sz="3500" dirty="0">
                <a:solidFill>
                  <a:schemeClr val="tx1"/>
                </a:solidFill>
              </a:rPr>
              <a:t>Приложение для тестирования знаний учащихся по геометрии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31640" y="1484784"/>
            <a:ext cx="6552728" cy="936104"/>
          </a:xfrm>
        </p:spPr>
        <p:txBody>
          <a:bodyPr>
            <a:normAutofit lnSpcReduction="10000"/>
          </a:bodyPr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Годовой проект по </a:t>
            </a:r>
            <a:r>
              <a:rPr lang="ru-RU" dirty="0" smtClean="0">
                <a:solidFill>
                  <a:schemeClr val="tx1"/>
                </a:solidFill>
              </a:rPr>
              <a:t>информатике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Кошкелян Тигран 10-2 класс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2492896"/>
            <a:ext cx="4536504" cy="3437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1187624" y="5921896"/>
            <a:ext cx="6552728" cy="936104"/>
          </a:xfrm>
          <a:prstGeom prst="rect">
            <a:avLst/>
          </a:prstGeom>
        </p:spPr>
        <p:txBody>
          <a:bodyPr vert="horz" lIns="0" rIns="18288">
            <a:normAutofit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2018</a:t>
            </a:r>
            <a:r>
              <a:rPr kumimoji="0" lang="ru-RU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год</a:t>
            </a:r>
          </a:p>
          <a:p>
            <a:pPr marL="0" marR="4572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endParaRPr kumimoji="0" lang="ru-RU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4572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endParaRPr kumimoji="0" lang="ru-RU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467544" y="404664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5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Создание </a:t>
            </a:r>
            <a:r>
              <a:rPr lang="ru-RU" sz="35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сервера</a:t>
            </a:r>
            <a:endParaRPr kumimoji="0" lang="ru-RU" sz="3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535" y="1052736"/>
            <a:ext cx="8995225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467544" y="404664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500" noProof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Пример работы программы</a:t>
            </a:r>
            <a:endParaRPr kumimoji="0" lang="ru-RU" sz="3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24744"/>
            <a:ext cx="200025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1124744"/>
            <a:ext cx="200025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124744"/>
            <a:ext cx="200025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3933056"/>
            <a:ext cx="200025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91880" y="3933056"/>
            <a:ext cx="200025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04248" y="3933056"/>
            <a:ext cx="200025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69160" y="6372592"/>
            <a:ext cx="4474840" cy="485408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ru-RU" dirty="0" smtClean="0"/>
              <a:t>Кошкелян Тигран 10-2 класс</a:t>
            </a:r>
            <a:endParaRPr lang="ru-RU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484784"/>
            <a:ext cx="7604045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ru-RU" sz="3500" dirty="0" smtClean="0"/>
              <a:t>Постановка задачи</a:t>
            </a:r>
            <a:endParaRPr lang="ru-RU" sz="35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5536" y="1196752"/>
            <a:ext cx="7499176" cy="1061472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Необходимо создать приложение, тестирующее</a:t>
            </a:r>
          </a:p>
          <a:p>
            <a:pPr>
              <a:buNone/>
            </a:pPr>
            <a:r>
              <a:rPr lang="ru-RU" dirty="0" smtClean="0"/>
              <a:t>знания учащихся по геометрии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204864"/>
            <a:ext cx="4421460" cy="4474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ru-RU" sz="3500" dirty="0" smtClean="0"/>
              <a:t>Входные и выходные данные</a:t>
            </a:r>
            <a:endParaRPr lang="ru-RU" sz="35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5536" y="1268760"/>
            <a:ext cx="7283152" cy="845448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ru-RU" dirty="0" smtClean="0"/>
              <a:t>Вводным данным является ответ учащегося,</a:t>
            </a:r>
          </a:p>
          <a:p>
            <a:pPr>
              <a:buNone/>
            </a:pPr>
            <a:r>
              <a:rPr lang="ru-RU" dirty="0" smtClean="0"/>
              <a:t>выводным – сообщение о том, верен ли он</a:t>
            </a:r>
            <a:endParaRPr lang="ru-RU" dirty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597" y="2132856"/>
            <a:ext cx="6517400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ru-RU" sz="3500" dirty="0" smtClean="0"/>
              <a:t>Методика</a:t>
            </a:r>
            <a:endParaRPr lang="ru-RU" sz="35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23528" y="1268760"/>
            <a:ext cx="7920880" cy="1061472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ru-RU" dirty="0" smtClean="0"/>
              <a:t>Нами было принято решение о создании сервера, на</a:t>
            </a:r>
          </a:p>
          <a:p>
            <a:pPr>
              <a:buNone/>
            </a:pPr>
            <a:r>
              <a:rPr lang="ru-RU" dirty="0" smtClean="0"/>
              <a:t>котором будет храниться база данных верных ответов</a:t>
            </a:r>
            <a:endParaRPr lang="ru-RU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348880"/>
            <a:ext cx="7032079" cy="418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ru-RU" sz="3500" dirty="0" smtClean="0"/>
              <a:t>Используемые технологии</a:t>
            </a:r>
            <a:endParaRPr lang="ru-RU" sz="35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340768"/>
            <a:ext cx="8568952" cy="792088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ru-RU" dirty="0" smtClean="0"/>
              <a:t>Язык программирования </a:t>
            </a:r>
            <a:r>
              <a:rPr lang="en-US" dirty="0" err="1" smtClean="0"/>
              <a:t>Jav</a:t>
            </a:r>
            <a:r>
              <a:rPr lang="ru-RU" dirty="0" smtClean="0"/>
              <a:t>а, среда разработки </a:t>
            </a:r>
            <a:r>
              <a:rPr lang="en-US" dirty="0" smtClean="0"/>
              <a:t>Intellij Idea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6146" name="Picture 2" descr="https://pbs.twimg.com/media/Co766YhW8AAYVkf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988840"/>
            <a:ext cx="6290923" cy="46299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ru-RU" sz="3500" dirty="0" smtClean="0"/>
              <a:t>Используемые технологии</a:t>
            </a:r>
            <a:endParaRPr lang="ru-RU" sz="35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39552" y="1340768"/>
            <a:ext cx="7416824" cy="432048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PostgreSQL</a:t>
            </a:r>
            <a:r>
              <a:rPr lang="ru-RU" dirty="0" smtClean="0"/>
              <a:t> (Система управления базами данных)</a:t>
            </a:r>
            <a:endParaRPr lang="ru-RU" dirty="0"/>
          </a:p>
        </p:txBody>
      </p:sp>
      <p:pic>
        <p:nvPicPr>
          <p:cNvPr id="18434" name="Picture 2" descr="http://varfalot.org/wp-content/uploads/2014/01/postgresql_sign_ar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844824"/>
            <a:ext cx="4680520" cy="4685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ru-RU" sz="3500" dirty="0" smtClean="0"/>
              <a:t>База данных</a:t>
            </a:r>
            <a:endParaRPr lang="ru-RU" sz="3500" dirty="0"/>
          </a:p>
        </p:txBody>
      </p:sp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196752"/>
            <a:ext cx="7176838" cy="543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ru-RU" sz="3500" dirty="0" smtClean="0"/>
              <a:t>База данных</a:t>
            </a:r>
            <a:endParaRPr lang="ru-RU" sz="3500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844824"/>
            <a:ext cx="7137730" cy="37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ru-RU" sz="3500" dirty="0" smtClean="0"/>
              <a:t>Связь </a:t>
            </a:r>
            <a:r>
              <a:rPr lang="en-US" sz="3500" dirty="0" smtClean="0"/>
              <a:t>Java c</a:t>
            </a:r>
            <a:r>
              <a:rPr lang="ru-RU" sz="3500" dirty="0" smtClean="0"/>
              <a:t> базой данных</a:t>
            </a:r>
            <a:endParaRPr lang="ru-RU" sz="3500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947582"/>
            <a:ext cx="6624736" cy="5910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123</TotalTime>
  <Words>106</Words>
  <Application>Microsoft Office PowerPoint</Application>
  <PresentationFormat>Экран (4:3)</PresentationFormat>
  <Paragraphs>24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Поток</vt:lpstr>
      <vt:lpstr>Приложение для тестирования знаний учащихся по геометрии</vt:lpstr>
      <vt:lpstr>Постановка задачи</vt:lpstr>
      <vt:lpstr>Входные и выходные данные</vt:lpstr>
      <vt:lpstr>Методика</vt:lpstr>
      <vt:lpstr>Используемые технологии</vt:lpstr>
      <vt:lpstr>Используемые технологии</vt:lpstr>
      <vt:lpstr>База данных</vt:lpstr>
      <vt:lpstr>База данных</vt:lpstr>
      <vt:lpstr>Связь Java c базой данных</vt:lpstr>
      <vt:lpstr>Слайд 10</vt:lpstr>
      <vt:lpstr>Слайд 11</vt:lpstr>
      <vt:lpstr>Спасибо за внимание!</vt:lpstr>
    </vt:vector>
  </TitlesOfParts>
  <Company>Reanimator Extreme Edition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 для тестирования знаний учащихся по геометрии</dc:title>
  <dc:creator>Артур</dc:creator>
  <cp:lastModifiedBy>Артур</cp:lastModifiedBy>
  <cp:revision>14</cp:revision>
  <dcterms:created xsi:type="dcterms:W3CDTF">2018-02-25T12:47:08Z</dcterms:created>
  <dcterms:modified xsi:type="dcterms:W3CDTF">2018-04-22T13:52:01Z</dcterms:modified>
</cp:coreProperties>
</file>